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90339F10-BC94-4748-A1EF-88D4F17CDF50}" type="datetimeFigureOut">
              <a:rPr lang="ru-RU" smtClean="0"/>
              <a:pPr/>
              <a:t>20.06.2013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6B0B24E-3634-491C-9D44-1DF3165037C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Нейронные процессоры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 В распределении весовых коэффициентов заключается информация, хранящаяся в ассоциативной памяти НС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Основным элементом проектирования сети является ее обучение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При обучении и переобучении НС ее весовые коэффициенты изменяются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smtClean="0"/>
              <a:t> </a:t>
            </a:r>
            <a:r>
              <a:rPr lang="ru-RU" sz="2400" dirty="0" smtClean="0"/>
              <a:t>Однако они остаются постоянными при функционировании </a:t>
            </a:r>
            <a:r>
              <a:rPr lang="ru-RU" sz="2400" dirty="0" err="1" smtClean="0"/>
              <a:t>нейросети</a:t>
            </a:r>
            <a:r>
              <a:rPr lang="ru-RU" sz="2400" dirty="0" smtClean="0"/>
              <a:t>, формируя долговременную память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НС может состоять из одного слоя, из двух, из трех и большего числа слоев, однако, как правило, для решения практических задач более трех слоев в НС не требуется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Число входов НС определяет размерность </a:t>
            </a:r>
            <a:r>
              <a:rPr lang="ru-RU" sz="2400" i="1" dirty="0" smtClean="0"/>
              <a:t>гиперпространства</a:t>
            </a:r>
            <a:r>
              <a:rPr lang="ru-RU" sz="2400" dirty="0" smtClean="0"/>
              <a:t>, в котором входные сигналы могут быть представлены точками или </a:t>
            </a:r>
            <a:r>
              <a:rPr lang="ru-RU" sz="2400" dirty="0" err="1" smtClean="0"/>
              <a:t>гиперобластями</a:t>
            </a:r>
            <a:r>
              <a:rPr lang="ru-RU" sz="2400" dirty="0" smtClean="0"/>
              <a:t> из близко расположенных точек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 Количество нейронов в слое сети определяет число </a:t>
            </a:r>
            <a:r>
              <a:rPr lang="ru-RU" sz="2400" i="1" dirty="0" smtClean="0"/>
              <a:t>гиперплоскостей</a:t>
            </a:r>
            <a:r>
              <a:rPr lang="ru-RU" sz="2400" dirty="0" smtClean="0"/>
              <a:t> в </a:t>
            </a:r>
            <a:r>
              <a:rPr lang="ru-RU" sz="2400" i="1" dirty="0" smtClean="0"/>
              <a:t>гиперпространстве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 Вычисление взвешенных сумм и выполнение нелинейного преобразования позволяют определить, с какой стороны от той или иной </a:t>
            </a:r>
            <a:r>
              <a:rPr lang="ru-RU" sz="2400" i="1" dirty="0" err="1" smtClean="0"/>
              <a:t>гиперплоскости</a:t>
            </a:r>
            <a:r>
              <a:rPr lang="ru-RU" sz="2400" dirty="0" err="1" smtClean="0"/>
              <a:t>находится</a:t>
            </a:r>
            <a:r>
              <a:rPr lang="ru-RU" sz="2400" dirty="0" smtClean="0"/>
              <a:t> точка входного сигнала в </a:t>
            </a:r>
            <a:r>
              <a:rPr lang="ru-RU" sz="2400" i="1" dirty="0" smtClean="0"/>
              <a:t>гиперпространстве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www.intuit.ru/department/hardware/atmcs/8/8-2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35696" y="1052736"/>
            <a:ext cx="5641032" cy="5411787"/>
          </a:xfrm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Возьмем классическую задачу распознавания образов: определение принадлежности точки одному из двух классов</a:t>
            </a:r>
            <a:endParaRPr lang="ru-RU" sz="2400" dirty="0"/>
          </a:p>
        </p:txBody>
      </p:sp>
    </p:spTree>
  </p:cSld>
  <p:clrMapOvr>
    <a:masterClrMapping/>
  </p:clrMapOvr>
  <p:transition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68760"/>
            <a:ext cx="8229600" cy="4572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Одно из наиболее перспективных направлений разработки принципиально новых архитектур вычислительных систем тесно связано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Такая задача естественным образом решается с помощью одного нейрона. Он позволит разделить </a:t>
            </a:r>
            <a:r>
              <a:rPr lang="ru-RU" sz="2400" i="1" dirty="0" smtClean="0"/>
              <a:t>гиперпространство</a:t>
            </a:r>
            <a:r>
              <a:rPr lang="ru-RU" sz="2400" dirty="0" smtClean="0"/>
              <a:t> на две непересекающиеся и </a:t>
            </a:r>
            <a:r>
              <a:rPr lang="ru-RU" sz="2400" dirty="0" err="1" smtClean="0"/>
              <a:t>невложенные</a:t>
            </a:r>
            <a:r>
              <a:rPr lang="ru-RU" sz="2400" dirty="0" smtClean="0"/>
              <a:t> </a:t>
            </a:r>
            <a:r>
              <a:rPr lang="ru-RU" sz="2400" dirty="0" err="1" smtClean="0"/>
              <a:t>гиперобласти</a:t>
            </a:r>
            <a:endParaRPr lang="ru-RU" sz="2400" dirty="0"/>
          </a:p>
        </p:txBody>
      </p:sp>
    </p:spTree>
  </p:cSld>
  <p:clrMapOvr>
    <a:masterClrMapping/>
  </p:clrMapOvr>
  <p:transition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С созданием компьютеров нового поколения на основе принципов обработки информации, заложенных в </a:t>
            </a:r>
            <a:r>
              <a:rPr lang="ru-RU" sz="2400" b="1" dirty="0" smtClean="0"/>
              <a:t>искусственных </a:t>
            </a:r>
            <a:r>
              <a:rPr lang="ru-RU" sz="2400" b="1" i="1" dirty="0" smtClean="0"/>
              <a:t>нейронных сетях</a:t>
            </a:r>
            <a:r>
              <a:rPr lang="ru-RU" sz="2400" b="1" dirty="0" smtClean="0"/>
              <a:t> (НС)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Первые практические работы по искусственным </a:t>
            </a:r>
            <a:r>
              <a:rPr lang="ru-RU" sz="2400" dirty="0" err="1" smtClean="0"/>
              <a:t>нейросетям</a:t>
            </a:r>
            <a:r>
              <a:rPr lang="ru-RU" sz="2400" dirty="0" smtClean="0"/>
              <a:t> и нейрокомпьютерам начались еще в 40-50-е годы.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Под </a:t>
            </a:r>
            <a:r>
              <a:rPr lang="ru-RU" sz="2400" i="1" dirty="0" smtClean="0"/>
              <a:t>нейронной сетью</a:t>
            </a:r>
            <a:r>
              <a:rPr lang="ru-RU" sz="2400" dirty="0" smtClean="0"/>
              <a:t> обычно понимают совокупность элементарных преобразователей информации, называемых "нейронами", которые определенным образом соединены друг с другом каналами обмена информации – "</a:t>
            </a:r>
            <a:r>
              <a:rPr lang="ru-RU" sz="2400" dirty="0" err="1" smtClean="0"/>
              <a:t>синаптическими</a:t>
            </a:r>
            <a:r>
              <a:rPr lang="ru-RU" sz="2400" dirty="0" smtClean="0"/>
              <a:t> связями"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Нейрон, по сути, представляет собой элементарный процессор, характеризующийся входным и выходным состоянием, передаточной функцией (функция активации) и локальной памятью</a:t>
            </a:r>
          </a:p>
        </p:txBody>
      </p:sp>
      <p:pic>
        <p:nvPicPr>
          <p:cNvPr id="6" name="Рисунок 5" descr="http://www.intuit.ru/department/hardware/atmcs/8/8-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4797152"/>
            <a:ext cx="34671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8358" indent="-514350" algn="ctr">
              <a:buNone/>
            </a:pPr>
            <a:r>
              <a:rPr lang="ru-RU" sz="2400" dirty="0" smtClean="0"/>
              <a:t>Состояния нейронов изменяются в процессе функционирования и составляют кратковременную память </a:t>
            </a:r>
            <a:r>
              <a:rPr lang="ru-RU" sz="2400" dirty="0" err="1" smtClean="0"/>
              <a:t>нейросети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Каждый нейрон вычисляет взвешенную сумму пришедших к нему по </a:t>
            </a:r>
            <a:r>
              <a:rPr lang="ru-RU" sz="2400" i="1" dirty="0" smtClean="0"/>
              <a:t>синапсам</a:t>
            </a:r>
            <a:r>
              <a:rPr lang="ru-RU" sz="2400" dirty="0" smtClean="0"/>
              <a:t> сигналов и производит над ней нелинейное преобразование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/>
              <a:t>При пересылке по </a:t>
            </a:r>
            <a:r>
              <a:rPr lang="ru-RU" sz="2400" i="1" dirty="0" smtClean="0"/>
              <a:t>синапсам</a:t>
            </a:r>
            <a:r>
              <a:rPr lang="ru-RU" sz="2400" dirty="0" smtClean="0"/>
              <a:t> сигналы умножаются на некоторый весовой коэффициент</a:t>
            </a:r>
            <a:endParaRPr lang="ru-RU" sz="2400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101</TotalTime>
  <Words>223</Words>
  <Application>Microsoft Office PowerPoint</Application>
  <PresentationFormat>Экран (4:3)</PresentationFormat>
  <Paragraphs>19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Яркая</vt:lpstr>
      <vt:lpstr>Нейронные процессоры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Нейронные процессоры</dc:title>
  <dc:creator>пк</dc:creator>
  <cp:lastModifiedBy>Препод_ру</cp:lastModifiedBy>
  <cp:revision>12</cp:revision>
  <dcterms:created xsi:type="dcterms:W3CDTF">2013-02-19T18:22:30Z</dcterms:created>
  <dcterms:modified xsi:type="dcterms:W3CDTF">2013-06-20T06:21:37Z</dcterms:modified>
</cp:coreProperties>
</file>