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CF20B-12BE-4B3D-8A7A-862BD5F33499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85EFA-1364-49E2-8AA4-E5AEE7B4460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85EFA-1364-49E2-8AA4-E5AEE7B44602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186C-6C2B-4B3C-BAE6-F9BD0F459721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A36F0-CDE1-4DD7-BFDF-69C1072FA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186C-6C2B-4B3C-BAE6-F9BD0F459721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A36F0-CDE1-4DD7-BFDF-69C1072FA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186C-6C2B-4B3C-BAE6-F9BD0F459721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A36F0-CDE1-4DD7-BFDF-69C1072FA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186C-6C2B-4B3C-BAE6-F9BD0F459721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A36F0-CDE1-4DD7-BFDF-69C1072FA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186C-6C2B-4B3C-BAE6-F9BD0F459721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A36F0-CDE1-4DD7-BFDF-69C1072FA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186C-6C2B-4B3C-BAE6-F9BD0F459721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A36F0-CDE1-4DD7-BFDF-69C1072FA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186C-6C2B-4B3C-BAE6-F9BD0F459721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A36F0-CDE1-4DD7-BFDF-69C1072FA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186C-6C2B-4B3C-BAE6-F9BD0F459721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A36F0-CDE1-4DD7-BFDF-69C1072FA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186C-6C2B-4B3C-BAE6-F9BD0F459721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A36F0-CDE1-4DD7-BFDF-69C1072FA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186C-6C2B-4B3C-BAE6-F9BD0F459721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A36F0-CDE1-4DD7-BFDF-69C1072FA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186C-6C2B-4B3C-BAE6-F9BD0F459721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76A36F0-CDE1-4DD7-BFDF-69C1072FAC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425186C-6C2B-4B3C-BAE6-F9BD0F459721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6A36F0-CDE1-4DD7-BFDF-69C1072FAC9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052736"/>
            <a:ext cx="7851648" cy="1828800"/>
          </a:xfrm>
        </p:spPr>
        <p:txBody>
          <a:bodyPr/>
          <a:lstStyle/>
          <a:p>
            <a:r>
              <a:rPr lang="ru-RU" dirty="0" smtClean="0"/>
              <a:t>Кодирование видеоинформации 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plit dir="in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 Стандарт </a:t>
            </a:r>
            <a:r>
              <a:rPr lang="ru-RU" b="1" dirty="0" smtClean="0"/>
              <a:t>MPEG-2 </a:t>
            </a:r>
            <a:r>
              <a:rPr lang="ru-RU" dirty="0" smtClean="0"/>
              <a:t>описывает методы сжатия видеозаписей, которые обеспечивают телевизионное качество изображения и </a:t>
            </a:r>
            <a:r>
              <a:rPr lang="ru-RU" dirty="0" err="1" smtClean="0"/>
              <a:t>стереозвуковое</a:t>
            </a:r>
            <a:r>
              <a:rPr lang="ru-RU" dirty="0" smtClean="0"/>
              <a:t> сопровождение и имеют приемлемые требования к памяти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 Совсем недавно был разработан стандарт </a:t>
            </a:r>
            <a:r>
              <a:rPr lang="ru-RU" b="1" dirty="0" smtClean="0"/>
              <a:t>MPEG-4, </a:t>
            </a:r>
            <a:r>
              <a:rPr lang="ru-RU" dirty="0" smtClean="0"/>
              <a:t>применение которого позволяет записать полнометражный цветной фильм со звуковым сопровождением на компакт-диск обычных размеров и качества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Основы разработки стандарта MPEG-4 заложены группой ученых из MPEG еще в 1993 году, и уже к концу 1998 года произошло утверждение первого стандарта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Впоследствии стандарт неоднократно дорабатывался, в 1999 году получил официальный статус и затем был стандартизован со стороны ISO/IEC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Первоначальное кодирование видео в MPEG-4 осуществляется аналогично MPEG-1 и MPEG-2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Основные идеи, применяемые в ходе сжатия видеоданных с ее помощью, следующие: </a:t>
            </a:r>
          </a:p>
          <a:p>
            <a:pPr algn="ctr">
              <a:buFont typeface="Arial" pitchFamily="34" charset="0"/>
              <a:buChar char="•"/>
            </a:pPr>
            <a:r>
              <a:rPr lang="ru-RU" sz="1400" dirty="0" smtClean="0"/>
              <a:t>Устранение временной избыточности видео, учитывающее тот факт, что в пределах коротких интервалов времени большинство фрагментов сцены оказываются неподвижными или незначительно смещаются по пол</a:t>
            </a:r>
          </a:p>
          <a:p>
            <a:pPr algn="ctr">
              <a:buFont typeface="Arial" pitchFamily="34" charset="0"/>
              <a:buChar char="•"/>
            </a:pPr>
            <a:r>
              <a:rPr lang="ru-RU" sz="1400" dirty="0" smtClean="0"/>
              <a:t>Устранение пространственной избыточности изображений путем подавления мелких деталей сцены, несущественных для визуального восприятия человеком</a:t>
            </a:r>
          </a:p>
          <a:p>
            <a:pPr algn="ctr">
              <a:buFont typeface="Arial" pitchFamily="34" charset="0"/>
              <a:buChar char="•"/>
            </a:pPr>
            <a:r>
              <a:rPr lang="ru-RU" sz="1400" dirty="0" smtClean="0"/>
              <a:t>Использование более низкого цветового разрешения при </a:t>
            </a:r>
            <a:r>
              <a:rPr lang="ru-RU" sz="1400" dirty="0" err="1" smtClean="0"/>
              <a:t>yuv-предеставлении</a:t>
            </a:r>
            <a:r>
              <a:rPr lang="ru-RU" sz="1400" dirty="0" smtClean="0"/>
              <a:t> изображений (</a:t>
            </a:r>
            <a:r>
              <a:rPr lang="ru-RU" sz="1400" dirty="0" err="1" smtClean="0"/>
              <a:t>y</a:t>
            </a:r>
            <a:r>
              <a:rPr lang="ru-RU" sz="1400" dirty="0" smtClean="0"/>
              <a:t> — яркость, </a:t>
            </a:r>
            <a:r>
              <a:rPr lang="ru-RU" sz="1400" dirty="0" err="1" smtClean="0"/>
              <a:t>u</a:t>
            </a:r>
            <a:r>
              <a:rPr lang="ru-RU" sz="1400" dirty="0" smtClean="0"/>
              <a:t> и </a:t>
            </a:r>
            <a:r>
              <a:rPr lang="ru-RU" sz="1400" dirty="0" err="1" smtClean="0"/>
              <a:t>v</a:t>
            </a:r>
            <a:r>
              <a:rPr lang="ru-RU" sz="1400" dirty="0" smtClean="0"/>
              <a:t> — цветоразностные сигналы) — установлено, что глаз менее чувствителен к пространственным изменениям оттенков цвета по сравнению с изменениями яркости</a:t>
            </a:r>
          </a:p>
          <a:p>
            <a:pPr algn="ctr">
              <a:buFont typeface="Arial" pitchFamily="34" charset="0"/>
              <a:buChar char="•"/>
            </a:pPr>
            <a:r>
              <a:rPr lang="ru-RU" sz="1400" dirty="0" smtClean="0"/>
              <a:t>Повышение информационной плотности результирующего цифрового потока путем выбора оптимального математического кода для его описания (например, использование более коротких кодовых слов для наиболее часто повторяемых значений)</a:t>
            </a:r>
          </a:p>
        </p:txBody>
      </p:sp>
    </p:spTree>
  </p:cSld>
  <p:clrMapOvr>
    <a:masterClrMapping/>
  </p:clrMapOvr>
  <p:transition>
    <p:wheel spokes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Основным отличием MPEG-4 сжатия от предшествующих алгоритмов сжатия видео MPEG-1 и MPEG-2 является не сжатие последовательности прямоугольных кадров, а использование принципа кодирования индивидуальных объектов произвольной формы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Кодирование формы, или альфа канала, означает, что произвольная форма в сцене MPEG-4 может отслеживаться посредством двоичной альфа карты, определяющей принадлежность данного </a:t>
            </a:r>
            <a:r>
              <a:rPr lang="ru-RU" dirty="0" err="1" smtClean="0"/>
              <a:t>пиксела</a:t>
            </a:r>
            <a:r>
              <a:rPr lang="ru-RU" dirty="0" smtClean="0"/>
              <a:t> к объекту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Это особенно полезно для разработчиков интерактивного </a:t>
            </a:r>
            <a:r>
              <a:rPr lang="ru-RU" dirty="0" err="1" smtClean="0"/>
              <a:t>контента</a:t>
            </a:r>
            <a:r>
              <a:rPr lang="ru-RU" dirty="0" smtClean="0"/>
              <a:t> по нескольким причинам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Во-первых, видеоинформация не обязательно должна быть оформлена в виде прямоугольных кадров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/>
              <a:t>Кодирование видеоинформации еще более сложная проблема, чем кодирование звуковой информации, так как нужно позаботиться не только о дискретизации непрерывных движений, но и о синхронизации изображения со звуковым сопровождением</a:t>
            </a:r>
            <a:endParaRPr lang="ru-RU" sz="2400" dirty="0"/>
          </a:p>
        </p:txBody>
      </p:sp>
    </p:spTree>
  </p:cSld>
  <p:clrMapOvr>
    <a:masterClrMapping/>
  </p:clrMapOvr>
  <p:transition>
    <p:wheel spokes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Во-вторых, индивидуально закодированные видео формы можно интегрировать с другими объектами, такими как 2D-, 3D- или естественный видеофон, образуя сцены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Наконец, особый интерес для разработчиков представляет возможность использования отдельных объектов в качестве элементов интерактивного действия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Примерами могут служить простые взаимосвязи в рамках сюжета или смоделированные персонажи, реагирующие на действия пользователя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Результатом такого объектного подхода стала возможность интеграции естественных и синтетических видеоисточников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Стандарт MPEG-4 содержит средства интеграции для кодирования растровых видео изображений и средства создания и интеграции синтезированных 2D- и 3D-элементов, включая геометрические формы и объекты, текст и синтезированную графику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cap="all" dirty="0" smtClean="0"/>
              <a:t>Список используемой литературы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Журнал </a:t>
            </a:r>
            <a:r>
              <a:rPr lang="ru-RU" dirty="0" smtClean="0"/>
              <a:t>«</a:t>
            </a:r>
            <a:r>
              <a:rPr lang="en-US" dirty="0" smtClean="0"/>
              <a:t>CHIP</a:t>
            </a:r>
            <a:r>
              <a:rPr lang="ru-RU" dirty="0" smtClean="0"/>
              <a:t>». 6.2001. Стр. 124-126</a:t>
            </a:r>
          </a:p>
          <a:p>
            <a:r>
              <a:rPr lang="ru-RU" dirty="0" smtClean="0"/>
              <a:t>Журнал «</a:t>
            </a:r>
            <a:r>
              <a:rPr lang="en-US" dirty="0" smtClean="0"/>
              <a:t>CHIP</a:t>
            </a:r>
            <a:r>
              <a:rPr lang="ru-RU" dirty="0" smtClean="0"/>
              <a:t>». 7.2001. Стр. 22-33</a:t>
            </a:r>
          </a:p>
        </p:txBody>
      </p:sp>
    </p:spTree>
  </p:cSld>
  <p:clrMapOvr>
    <a:masterClrMapping/>
  </p:clrMapOvr>
  <p:transition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 В настоящее время для этого используется формат, которой называется </a:t>
            </a:r>
            <a:r>
              <a:rPr lang="ru-RU" b="1" dirty="0" smtClean="0"/>
              <a:t>AVI</a:t>
            </a:r>
            <a:r>
              <a:rPr lang="ru-RU" dirty="0" smtClean="0"/>
              <a:t> (</a:t>
            </a:r>
            <a:r>
              <a:rPr lang="ru-RU" dirty="0" err="1" smtClean="0"/>
              <a:t>Audio-Video</a:t>
            </a:r>
            <a:r>
              <a:rPr lang="ru-RU" dirty="0" smtClean="0"/>
              <a:t> </a:t>
            </a:r>
            <a:r>
              <a:rPr lang="ru-RU" dirty="0" err="1" smtClean="0"/>
              <a:t>Interleaved</a:t>
            </a:r>
            <a:r>
              <a:rPr lang="ru-RU" dirty="0" smtClean="0"/>
              <a:t> — чередующееся аудио и видео)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Основные </a:t>
            </a:r>
            <a:r>
              <a:rPr lang="ru-RU" dirty="0" err="1" smtClean="0"/>
              <a:t>мультимедийные</a:t>
            </a:r>
            <a:r>
              <a:rPr lang="ru-RU" dirty="0" smtClean="0"/>
              <a:t> форматы AVI и WAV очень требовательны к памяти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/>
              <a:t>Поэтому на практике применяются различные способы компрессии, то есть сжатия звуковых и </a:t>
            </a:r>
            <a:r>
              <a:rPr lang="ru-RU" sz="2800" dirty="0" err="1" smtClean="0"/>
              <a:t>видеокодов</a:t>
            </a:r>
            <a:endParaRPr lang="ru-RU" sz="2800" dirty="0"/>
          </a:p>
        </p:txBody>
      </p:sp>
    </p:spTree>
  </p:cSld>
  <p:clrMapOvr>
    <a:masterClrMapping/>
  </p:clrMapOvr>
  <p:transition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В настоящее время стандартными стали способы сжатия, предложенные </a:t>
            </a:r>
            <a:r>
              <a:rPr lang="ru-RU" b="1" dirty="0" smtClean="0"/>
              <a:t>MPEG </a:t>
            </a:r>
            <a:r>
              <a:rPr lang="ru-RU" dirty="0" smtClean="0"/>
              <a:t>(</a:t>
            </a:r>
            <a:r>
              <a:rPr lang="ru-RU" dirty="0" err="1" smtClean="0"/>
              <a:t>Moving</a:t>
            </a:r>
            <a:r>
              <a:rPr lang="ru-RU" dirty="0" smtClean="0"/>
              <a:t> </a:t>
            </a:r>
            <a:r>
              <a:rPr lang="ru-RU" dirty="0" err="1" smtClean="0"/>
              <a:t>Pictures</a:t>
            </a:r>
            <a:r>
              <a:rPr lang="ru-RU" dirty="0" smtClean="0"/>
              <a:t> </a:t>
            </a:r>
            <a:r>
              <a:rPr lang="ru-RU" dirty="0" err="1" smtClean="0"/>
              <a:t>Experts</a:t>
            </a:r>
            <a:r>
              <a:rPr lang="ru-RU" dirty="0" smtClean="0"/>
              <a:t> </a:t>
            </a:r>
            <a:r>
              <a:rPr lang="ru-RU" dirty="0" err="1" smtClean="0"/>
              <a:t>Group</a:t>
            </a:r>
            <a:r>
              <a:rPr lang="ru-RU" dirty="0" smtClean="0"/>
              <a:t> — группа экспертов по движущимся изображениям)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 В частности, </a:t>
            </a:r>
            <a:r>
              <a:rPr lang="ru-RU" i="1" dirty="0" smtClean="0"/>
              <a:t>стандарт </a:t>
            </a:r>
            <a:r>
              <a:rPr lang="ru-RU" b="1" dirty="0" smtClean="0"/>
              <a:t>MPEG-1 </a:t>
            </a:r>
            <a:r>
              <a:rPr lang="ru-RU" dirty="0" smtClean="0"/>
              <a:t>описывает несколько популярных в настоящее время форматов записи звука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Так, например, при записи в </a:t>
            </a:r>
            <a:r>
              <a:rPr lang="ru-RU" i="1" dirty="0" smtClean="0"/>
              <a:t>формате </a:t>
            </a:r>
            <a:r>
              <a:rPr lang="ru-RU" b="1" dirty="0" smtClean="0"/>
              <a:t>МР-3</a:t>
            </a:r>
            <a:r>
              <a:rPr lang="ru-RU" dirty="0" smtClean="0"/>
              <a:t> при практически том же качестве звука требуется в десять раз меньше памяти, чем при использовании формата WAV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 Существуют специальные программы, которые преобразуют записи звука из формата WAV в формат МР-3</a:t>
            </a:r>
            <a:endParaRPr lang="ru-RU" dirty="0"/>
          </a:p>
        </p:txBody>
      </p:sp>
    </p:spTree>
  </p:cSld>
  <p:clrMapOvr>
    <a:masterClrMapping/>
  </p:clrMapOvr>
  <p:transition>
    <p:wheel spokes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</TotalTime>
  <Words>440</Words>
  <Application>Microsoft Office PowerPoint</Application>
  <PresentationFormat>Экран (4:3)</PresentationFormat>
  <Paragraphs>32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Поток</vt:lpstr>
      <vt:lpstr>Кодирование видеоинформации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Список используемой литературы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Препод_ру</cp:lastModifiedBy>
  <cp:revision>10</cp:revision>
  <dcterms:created xsi:type="dcterms:W3CDTF">2013-02-19T16:43:15Z</dcterms:created>
  <dcterms:modified xsi:type="dcterms:W3CDTF">2013-06-20T06:21:15Z</dcterms:modified>
</cp:coreProperties>
</file>